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1" r:id="rId14"/>
    <p:sldId id="522" r:id="rId15"/>
    <p:sldId id="520" r:id="rId16"/>
    <p:sldId id="477" r:id="rId17"/>
    <p:sldId id="399" r:id="rId18"/>
    <p:sldId id="409" r:id="rId19"/>
    <p:sldId id="481" r:id="rId20"/>
    <p:sldId id="482" r:id="rId21"/>
    <p:sldId id="5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UI5MicroExcel/blob/master/Day%2012/Exercise_P1_Fiori_Integration/webapp/view/View1.view.xml" TargetMode="External"/><Relationship Id="rId13" Type="http://schemas.openxmlformats.org/officeDocument/2006/relationships/hyperlink" Target="https://github.com/soyuztechnologies/UI5MicroExcel/blob/master/Day%2012/Exercise_P2_GetSingle/webapp/view/View2.view.xml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s://github.com/soyuztechnologies/UI5MicroExcel/blob/master/Day%2012/Exercise_P1_Fiori_Integration/package.json" TargetMode="External"/><Relationship Id="rId12" Type="http://schemas.openxmlformats.org/officeDocument/2006/relationships/hyperlink" Target="https://github.com/soyuztechnologies/UI5MicroExcel/blob/master/Day%2012/Exercise_P2_GetSingle/webapp/controller/View1.controller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UI5MicroExcel/blob/master/Day%2012/Exercise_P1_Fiori_Integration/ui5.yaml" TargetMode="External"/><Relationship Id="rId11" Type="http://schemas.openxmlformats.org/officeDocument/2006/relationships/hyperlink" Target="https://github.com/soyuztechnologies/UI5MicroExcel/blob/master/Day%2012/Exercise_P2_GetSingle/webapp/view/View1.view.xml" TargetMode="External"/><Relationship Id="rId5" Type="http://schemas.openxmlformats.org/officeDocument/2006/relationships/hyperlink" Target="https://github.com/soyuztechnologies/UI5MicroExcel/blob/master/Day%2012/Exercise_P1_Fiori_Integration/webapp/manifest.json" TargetMode="External"/><Relationship Id="rId15" Type="http://schemas.openxmlformats.org/officeDocument/2006/relationships/hyperlink" Target="https://github.com/soyuztechnologies/UI5MicroExcel/blob/master/Day%2012/Exercise_P2_GetSingle/webapp/fragments/MoreInfo.fragment.xml" TargetMode="External"/><Relationship Id="rId10" Type="http://schemas.openxmlformats.org/officeDocument/2006/relationships/hyperlink" Target="https://github.com/soyuztechnologies/UI5MicroExcel/blob/master/Day%2012/ui5.yaml_forVSCode/ui5-local.ya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UI5MicroExcel/blob/master/Day%2012/ui5.yaml_forVSCode/ui5.yaml" TargetMode="External"/><Relationship Id="rId14" Type="http://schemas.openxmlformats.org/officeDocument/2006/relationships/hyperlink" Target="https://github.com/soyuztechnologies/UI5MicroExcel/blob/master/Day%2012/Exercise_P2_GetSingle/webapp/controller/View2.controller.j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2.png"/><Relationship Id="rId4" Type="http://schemas.openxmlformats.org/officeDocument/2006/relationships/image" Target="../media/image37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8624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Configuring ui5.yaml for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use the OData service in VS Code we must configure the ui5.yaml file according to that. We need to configure it according to the below format.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535E-2775-4E38-AB42-7B6D212C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77" y="1486977"/>
            <a:ext cx="5632801" cy="41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D7DEC-1162-4824-970E-BA6A0A8EA5FB}"/>
              </a:ext>
            </a:extLst>
          </p:cNvPr>
          <p:cNvSpPr txBox="1"/>
          <p:nvPr/>
        </p:nvSpPr>
        <p:spPr>
          <a:xfrm>
            <a:off x="261763" y="1425421"/>
            <a:ext cx="4673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'2.5'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fiorilikeapp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http://&lt;hostname&gt;:&lt;port&gt;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/test-resources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https://ui5.sap.com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ui5-local.yaml configuration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and access the OData service in application in a local environment we also need a ui5-local.yaml file. The structure of ui5-local.yaml file is shown below: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637ED-F1C9-4B14-94F7-9415E8585F33}"/>
              </a:ext>
            </a:extLst>
          </p:cNvPr>
          <p:cNvSpPr txBox="1"/>
          <p:nvPr/>
        </p:nvSpPr>
        <p:spPr>
          <a:xfrm>
            <a:off x="261764" y="1381457"/>
            <a:ext cx="60943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'2.4'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'project1'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SAPUI5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'1.97.1'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sap.f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sap.m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sap.suite.ui.generic.template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sap.ui.comp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sap.ui.core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sap.ui.generic.app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sap.ui.table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sap.ushell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themelib_sap_fiori_3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set to true, certificate errors will be ignored. E.g. self-signed certificates will be accepted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http://103.207.171.202:8021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55298-1DEA-4AD9-9157-8AE5191C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03" y="1301070"/>
            <a:ext cx="4890875" cy="51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1985707"/>
            <a:ext cx="60942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algn="just"/>
            <a:r>
              <a:rPr lang="en-US" dirty="0"/>
              <a:t>ui5.yaml and ui5-local.yaml config for VS Code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ui5-local.yaml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4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5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15600</TotalTime>
  <Words>1208</Words>
  <Application>Microsoft Office PowerPoint</Application>
  <PresentationFormat>Widescreen</PresentationFormat>
  <Paragraphs>186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1120</cp:revision>
  <dcterms:created xsi:type="dcterms:W3CDTF">2016-07-10T03:33:26Z</dcterms:created>
  <dcterms:modified xsi:type="dcterms:W3CDTF">2021-12-24T08:11:21Z</dcterms:modified>
</cp:coreProperties>
</file>